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6" r:id="rId9"/>
    <p:sldId id="265" r:id="rId10"/>
    <p:sldId id="267" r:id="rId11"/>
    <p:sldId id="268" r:id="rId12"/>
    <p:sldId id="269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7B301A-D7D4-45DA-BCE6-34BB05EB571E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21CA23-4C06-4139-9B98-D368CBDBD3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566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21CA23-4C06-4139-9B98-D368CBDBD392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5665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12075-81CF-476A-84F4-21A519E16E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C66EF4-9BE3-49F6-A88A-2416FB7278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9FC15-6D78-4730-B481-E149F6D41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9CBD0-B831-4DDB-BBFE-2EA1CAC87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1108D-AF97-44AE-AAC2-CE025EE96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565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AA87A-6F7B-4664-BB9E-A8F626526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26F651-E6C0-43D2-9822-0E56BF178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3E538-B18D-4151-B646-3B1C7BEDF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10DB6-81BA-48E8-B7CE-25FD9C8D8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28ACE-E741-4B96-9EA9-35C12F3D1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56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D16F81-154E-4892-93C4-E34E98605B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F0171-4809-4C63-A465-2D641E7B7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5BFDE-3A4D-47CD-BFD8-89520BA3F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E6F9F-38C7-4065-B293-0B4174DC6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B2036-D020-40BA-92D5-655BDDDFB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0214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7D6BA-D9E2-40D9-A37B-86231974C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A5957-2350-41AF-9F24-4B533E4C7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5583C-75FE-4560-B908-7D8C79029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CD479-D199-4D85-A9E6-11EB5F9A5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6E1D8-36A8-4924-9DFE-ACE9D458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3453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B4D2-0B2F-49FE-AA41-A4BF87723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BD504F-2EC6-4C87-B93C-2A9F1D499E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93092-4B4D-40B1-A8AC-EC95345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C536C-75E9-4536-8660-E6A80CED5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5BF24-188E-421B-AD1E-EF7847B7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539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3DFF-5861-4784-8AA7-70896C048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562AD-E005-41DE-AFD0-415C106541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C8F236-5E82-44BF-87DF-755853E88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83B2EF-F0DC-4A9A-AFD8-BF931C939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71482-FAD0-4FA4-A493-C50D560FE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BF4F4-9C22-4F1C-A2C8-87F155159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1562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BA3BB-9427-4032-8F38-E5C32095A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D752A-93FA-4FF4-B0D5-EBD4B2883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179EDA-6022-4871-8932-8406EFB37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3D1A5D-0A4C-4BD1-8083-5CD06007F9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0A44AD-E2E8-4048-BEEA-C57E54BE1F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06A3DE-4385-465B-A071-2CD283C0E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F4D9AA-98BE-420A-A79A-B32A9D86C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1CDC46-F6A0-413D-B5F2-C0FC16552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5525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DFE7D-21F7-4194-9D03-091187334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D2E17E-71A0-4FC2-9744-C3F81B911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AFBD5-1AD5-47F5-9252-4A77A0B2A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7DAF3-6EAC-4447-BBE7-2F1C475B4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7717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EA1E8C-6B95-49E0-B030-C3C63974A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FA7E85-D1EC-487E-8E80-82F51AB96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D34F15-C24B-426F-AC06-036181479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9045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A737F-1371-41F5-BAB2-CDE15D27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62341-C041-4AFE-BCE8-246F70870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3C999F-9710-4BB7-8FD2-9B57F3521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B7215-5FC4-428E-AD95-41AF5A1C3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945153-C204-4B35-BA9D-577E7ABE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ACDAB-795A-4037-80F7-5F9750E72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8408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35C19-6329-4EBD-AD44-52CCB7A94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EB7339-BE18-4D7C-BD63-F92D3E647A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D887F-45F4-49E4-9E92-A59176971B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092653-8330-49D3-A8A1-ADB0BA405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15BC13-9CD5-4474-81D0-EA58DFF7B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0AD4C-AB55-46BF-9F51-DED55351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9297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B0E7AE-A4AE-4BBE-B74D-9425C26A0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83651-E416-497D-946C-90CE5C06F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C28CC-8294-4740-A6E4-3E4FC6EE29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15095-A33D-4499-888E-3C3DC047E326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9FD51-AECA-469D-8969-1DE7F3BD0D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3A122-1ACE-4F34-9C9D-28B1EC4DB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21726-F4BE-4B78-8DBA-E51DCCA40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219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bkkiGtJmkM" TargetMode="External"/><Relationship Id="rId2" Type="http://schemas.openxmlformats.org/officeDocument/2006/relationships/hyperlink" Target="https://cryptography.fandom.com/wiki/Codeboo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ITOmFP1oG0c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33B1-612A-4CCC-A08B-D5B18148E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Codebook Cipher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CBDC4-C711-4149-A64E-15F7C228B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rubik"/>
              </a:rPr>
              <a:t>In cryptography, a codebook is a document used for implementing a code.</a:t>
            </a:r>
          </a:p>
          <a:p>
            <a:r>
              <a:rPr lang="en-US" dirty="0">
                <a:latin typeface="rubik"/>
              </a:rPr>
              <a:t>A codebook contains a lookup table for coding and decoding; each word or phrase has one or more strings which replace it.</a:t>
            </a:r>
          </a:p>
          <a:p>
            <a:r>
              <a:rPr lang="en-US" dirty="0">
                <a:latin typeface="rubik"/>
              </a:rPr>
              <a:t>To decipher messages written in code, corresponding copies of the codebook must be available at either end.</a:t>
            </a:r>
          </a:p>
          <a:p>
            <a:r>
              <a:rPr lang="en-US" dirty="0">
                <a:latin typeface="rubik"/>
              </a:rPr>
              <a:t>The distribution and physical security of codebooks presents a special difficulty in the use of codes.</a:t>
            </a:r>
            <a:endParaRPr lang="en-IN" dirty="0">
              <a:latin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4234378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1CD5-30D3-4A99-A614-787F74140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Circuit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7CC0F6-7815-45F1-BD6A-C2487F95A7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499" y="1917043"/>
            <a:ext cx="8337002" cy="4168501"/>
          </a:xfrm>
        </p:spPr>
      </p:pic>
    </p:spTree>
    <p:extLst>
      <p:ext uri="{BB962C8B-B14F-4D97-AF65-F5344CB8AC3E}">
        <p14:creationId xmlns:p14="http://schemas.microsoft.com/office/powerpoint/2010/main" val="3226487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7323F-7A89-4B6A-9F16-7DA01F430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16E88-5329-4918-AFCB-642D9C9D7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 key is pressed, </a:t>
            </a:r>
            <a:r>
              <a:rPr lang="en-US" dirty="0" err="1"/>
              <a:t>atleast</a:t>
            </a:r>
            <a:r>
              <a:rPr lang="en-US" dirty="0"/>
              <a:t> 1 rotor changes.</a:t>
            </a:r>
          </a:p>
          <a:p>
            <a:r>
              <a:rPr lang="en-US" dirty="0"/>
              <a:t>Initial Settings:</a:t>
            </a:r>
          </a:p>
          <a:p>
            <a:r>
              <a:rPr lang="en-US" dirty="0"/>
              <a:t>Choose 3 out of 5 different rotors.</a:t>
            </a:r>
          </a:p>
          <a:p>
            <a:r>
              <a:rPr lang="en-US" dirty="0"/>
              <a:t>Set initial value of rotors.</a:t>
            </a:r>
          </a:p>
          <a:p>
            <a:r>
              <a:rPr lang="en-US" dirty="0"/>
              <a:t>Connect plugs.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6022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BC91A-780A-46AD-AEE0-49039D8DD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SIGABA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94F49-BB93-4469-96BC-CC3440C15A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SIGABA is an electric rotor encryption machine.</a:t>
            </a:r>
          </a:p>
          <a:p>
            <a:r>
              <a:rPr lang="en-US" dirty="0"/>
              <a:t>Similar to Enigma but uses 15 rotors.</a:t>
            </a:r>
          </a:p>
          <a:p>
            <a:r>
              <a:rPr lang="en-US" dirty="0"/>
              <a:t>SIGABA has no reflector or plugboard.</a:t>
            </a:r>
          </a:p>
          <a:p>
            <a:r>
              <a:rPr lang="en-US" dirty="0"/>
              <a:t>SIGABA has 3 types of rotos:</a:t>
            </a:r>
          </a:p>
          <a:p>
            <a:pPr lvl="1"/>
            <a:r>
              <a:rPr lang="en-US" dirty="0"/>
              <a:t>5 Control Rotors</a:t>
            </a:r>
          </a:p>
          <a:p>
            <a:pPr lvl="1"/>
            <a:r>
              <a:rPr lang="en-US" dirty="0"/>
              <a:t>5 Index Rotors</a:t>
            </a:r>
          </a:p>
          <a:p>
            <a:pPr lvl="1"/>
            <a:r>
              <a:rPr lang="en-US" dirty="0"/>
              <a:t>5 Cipher rotors</a:t>
            </a:r>
          </a:p>
          <a:p>
            <a:r>
              <a:rPr lang="en-US" dirty="0"/>
              <a:t>Plaintext goes through cipher rotors and generates ciphertext.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6876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9AAD7-747B-48D1-960D-2DBCA8255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42E65-7327-43A9-A75D-973F96BF2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Codebook | Crypto Wiki | Fandom</a:t>
            </a:r>
            <a:endParaRPr lang="en-IN" dirty="0"/>
          </a:p>
          <a:p>
            <a:r>
              <a:rPr lang="en-US" dirty="0">
                <a:hlinkClick r:id="rId3"/>
              </a:rPr>
              <a:t>How did the Enigma Machine work? – YouTube</a:t>
            </a:r>
            <a:endParaRPr lang="en-US" dirty="0"/>
          </a:p>
          <a:p>
            <a:r>
              <a:rPr lang="en-US" dirty="0">
                <a:hlinkClick r:id="rId4"/>
              </a:rPr>
              <a:t>The U.S. SIGABA Cipher Machine – An Incredible Encryption Device - YouTube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02277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21D44-F069-48A6-852D-98BC4105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Enigma machine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11CEE-FD32-48C3-A6CC-BBB26EA409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488677" cy="4351338"/>
          </a:xfrm>
        </p:spPr>
        <p:txBody>
          <a:bodyPr/>
          <a:lstStyle/>
          <a:p>
            <a:r>
              <a:rPr lang="en-US" dirty="0"/>
              <a:t>Each time you press a button on keyboard, different letter lights up in </a:t>
            </a:r>
            <a:r>
              <a:rPr lang="en-US" dirty="0" err="1"/>
              <a:t>lampboard</a:t>
            </a:r>
            <a:r>
              <a:rPr lang="en-US" dirty="0"/>
              <a:t>.</a:t>
            </a:r>
          </a:p>
          <a:p>
            <a:r>
              <a:rPr lang="en-US" dirty="0"/>
              <a:t>Encrypted message were sent on radio using morse code.</a:t>
            </a:r>
          </a:p>
          <a:p>
            <a:r>
              <a:rPr lang="en-IN" dirty="0"/>
              <a:t>Three parts of Enigma Machine</a:t>
            </a:r>
          </a:p>
          <a:p>
            <a:r>
              <a:rPr lang="en-IN" dirty="0"/>
              <a:t>Rotors</a:t>
            </a:r>
          </a:p>
          <a:p>
            <a:r>
              <a:rPr lang="en-IN" dirty="0"/>
              <a:t>Keyboard mechanism</a:t>
            </a:r>
          </a:p>
          <a:p>
            <a:r>
              <a:rPr lang="en-IN" dirty="0"/>
              <a:t>Plug board</a:t>
            </a:r>
          </a:p>
        </p:txBody>
      </p:sp>
      <p:pic>
        <p:nvPicPr>
          <p:cNvPr id="6" name="Content Placeholder 5" descr="A picture containing text, typewriter&#10;&#10;Description automatically generated">
            <a:extLst>
              <a:ext uri="{FF2B5EF4-FFF2-40B4-BE49-F238E27FC236}">
                <a16:creationId xmlns:a16="http://schemas.microsoft.com/office/drawing/2014/main" id="{FD972571-9A13-4D25-BE58-8BE4E25948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01" y="1825626"/>
            <a:ext cx="2675107" cy="4234706"/>
          </a:xfrm>
        </p:spPr>
      </p:pic>
    </p:spTree>
    <p:extLst>
      <p:ext uri="{BB962C8B-B14F-4D97-AF65-F5344CB8AC3E}">
        <p14:creationId xmlns:p14="http://schemas.microsoft.com/office/powerpoint/2010/main" val="405517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52FDE-13E8-4847-9D92-8F9741823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Enigma Machine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15DD5C-4816-44BB-B39A-550E6AA17D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73" y="1776987"/>
            <a:ext cx="6651438" cy="4351338"/>
          </a:xfrm>
        </p:spPr>
      </p:pic>
    </p:spTree>
    <p:extLst>
      <p:ext uri="{BB962C8B-B14F-4D97-AF65-F5344CB8AC3E}">
        <p14:creationId xmlns:p14="http://schemas.microsoft.com/office/powerpoint/2010/main" val="4261053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2AD31-2629-4A6C-963F-4FE25D2E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Rotors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665AF-501E-4043-9DBF-5881BD4C5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were 3 Rotors used in Enigma machine</a:t>
            </a:r>
          </a:p>
          <a:p>
            <a:r>
              <a:rPr lang="en-US" dirty="0"/>
              <a:t>Each rotor has </a:t>
            </a:r>
            <a:r>
              <a:rPr lang="en-US"/>
              <a:t>numbers marked </a:t>
            </a:r>
            <a:r>
              <a:rPr lang="en-US" dirty="0"/>
              <a:t>from 01 to 26 for each alphabet.</a:t>
            </a:r>
          </a:p>
          <a:p>
            <a:r>
              <a:rPr lang="en-US" dirty="0"/>
              <a:t>Each rotor scramble the letter once.</a:t>
            </a:r>
          </a:p>
          <a:p>
            <a:r>
              <a:rPr lang="en-US" dirty="0"/>
              <a:t>Then reflector reflects back the scrambled text to rotor.</a:t>
            </a:r>
          </a:p>
          <a:p>
            <a:r>
              <a:rPr lang="en-US" dirty="0"/>
              <a:t>It again passes through rotors and gets scrambled 3 more times.</a:t>
            </a:r>
          </a:p>
          <a:p>
            <a:r>
              <a:rPr lang="en-US" dirty="0"/>
              <a:t>Then it reaches input wheel where it gets scrambled 1 more time.</a:t>
            </a:r>
          </a:p>
          <a:p>
            <a:r>
              <a:rPr lang="en-US" dirty="0"/>
              <a:t>All three rotor rotates, so scramble is not fixed. Its very difficult to predict the ciphertext.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8024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47D9A-45CB-42B1-89CD-2CD6ADEA4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Rotor</a:t>
            </a:r>
            <a:endParaRPr lang="en-IN" dirty="0"/>
          </a:p>
        </p:txBody>
      </p:sp>
      <p:pic>
        <p:nvPicPr>
          <p:cNvPr id="6" name="Content Placeholder 5" descr="A close up of a speedometer&#10;&#10;Description automatically generated with medium confidence">
            <a:extLst>
              <a:ext uri="{FF2B5EF4-FFF2-40B4-BE49-F238E27FC236}">
                <a16:creationId xmlns:a16="http://schemas.microsoft.com/office/drawing/2014/main" id="{DCA0A32E-5AC7-4123-B693-45B4CC9D976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46" y="2177686"/>
            <a:ext cx="5181600" cy="3647213"/>
          </a:xfrm>
        </p:spPr>
      </p:pic>
      <p:pic>
        <p:nvPicPr>
          <p:cNvPr id="8" name="Content Placeholder 7" descr="A picture containing indoor, office&#10;&#10;Description automatically generated">
            <a:extLst>
              <a:ext uri="{FF2B5EF4-FFF2-40B4-BE49-F238E27FC236}">
                <a16:creationId xmlns:a16="http://schemas.microsoft.com/office/drawing/2014/main" id="{1CFF9A89-81C5-4B06-94FF-F8E26A5AE6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77687"/>
            <a:ext cx="5181600" cy="3647212"/>
          </a:xfrm>
        </p:spPr>
      </p:pic>
    </p:spTree>
    <p:extLst>
      <p:ext uri="{BB962C8B-B14F-4D97-AF65-F5344CB8AC3E}">
        <p14:creationId xmlns:p14="http://schemas.microsoft.com/office/powerpoint/2010/main" val="227470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A4900-E7F4-43DA-A6D3-007F6FB75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Reflector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C0319A2-893E-4091-8A3D-0D00A7C92C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56419"/>
            <a:ext cx="4375826" cy="3889749"/>
          </a:xfrm>
        </p:spPr>
      </p:pic>
      <p:pic>
        <p:nvPicPr>
          <p:cNvPr id="8" name="Content Placeholder 7" descr="A picture containing indoor, office&#10;&#10;Description automatically generated">
            <a:extLst>
              <a:ext uri="{FF2B5EF4-FFF2-40B4-BE49-F238E27FC236}">
                <a16:creationId xmlns:a16="http://schemas.microsoft.com/office/drawing/2014/main" id="{A2E75B8B-62C7-4669-AD32-98B1F84549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668" y="2056420"/>
            <a:ext cx="5984132" cy="3889748"/>
          </a:xfrm>
        </p:spPr>
      </p:pic>
    </p:spTree>
    <p:extLst>
      <p:ext uri="{BB962C8B-B14F-4D97-AF65-F5344CB8AC3E}">
        <p14:creationId xmlns:p14="http://schemas.microsoft.com/office/powerpoint/2010/main" val="2020483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E3D0A-EBA4-40F1-8A0E-E96DBA9AB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Plugboard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8B344-F3DC-4D9A-9A59-72FBB0053D9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Another way of switching two alphabets.</a:t>
            </a:r>
          </a:p>
          <a:p>
            <a:r>
              <a:rPr lang="en-US" dirty="0" err="1"/>
              <a:t>Upto</a:t>
            </a:r>
            <a:r>
              <a:rPr lang="en-US" dirty="0"/>
              <a:t> 10 cables were used.</a:t>
            </a:r>
          </a:p>
          <a:p>
            <a:r>
              <a:rPr lang="en-US" dirty="0"/>
              <a:t>Letters go to plugboard twice, before rotor and after rotor.</a:t>
            </a:r>
          </a:p>
          <a:p>
            <a:r>
              <a:rPr lang="en-US" dirty="0"/>
              <a:t>In total, letters can scramble from 7-9 times.</a:t>
            </a:r>
            <a:endParaRPr lang="en-IN" dirty="0"/>
          </a:p>
        </p:txBody>
      </p:sp>
      <p:pic>
        <p:nvPicPr>
          <p:cNvPr id="6" name="Content Placeholder 5" descr="A picture containing indoor, different, lined, several&#10;&#10;Description automatically generated">
            <a:extLst>
              <a:ext uri="{FF2B5EF4-FFF2-40B4-BE49-F238E27FC236}">
                <a16:creationId xmlns:a16="http://schemas.microsoft.com/office/drawing/2014/main" id="{66C09D02-9BEF-4202-A972-90B034BF78E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2" y="1964987"/>
            <a:ext cx="5181600" cy="4211975"/>
          </a:xfrm>
        </p:spPr>
      </p:pic>
    </p:spTree>
    <p:extLst>
      <p:ext uri="{BB962C8B-B14F-4D97-AF65-F5344CB8AC3E}">
        <p14:creationId xmlns:p14="http://schemas.microsoft.com/office/powerpoint/2010/main" val="700371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CC549-2903-41D7-9107-8CDD3297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Keyboard Mechanism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EDB59-78EB-45BC-BCD8-5D6D282EB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517288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/>
              <a:t>When key is not pressed</a:t>
            </a:r>
            <a:endParaRPr lang="en-IN" dirty="0"/>
          </a:p>
        </p:txBody>
      </p:sp>
      <p:pic>
        <p:nvPicPr>
          <p:cNvPr id="8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7DB2E324-9B2F-4D0E-9367-58909E72101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505075"/>
            <a:ext cx="5157787" cy="3684588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48349E-4179-4A91-AA09-0F29A2BE0F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>
            <a:normAutofit lnSpcReduction="10000"/>
          </a:bodyPr>
          <a:lstStyle/>
          <a:p>
            <a:pPr algn="ctr"/>
            <a:endParaRPr lang="en-US" dirty="0"/>
          </a:p>
          <a:p>
            <a:pPr algn="ctr"/>
            <a:r>
              <a:rPr lang="en-US" dirty="0"/>
              <a:t>When key is pressed</a:t>
            </a:r>
            <a:endParaRPr lang="en-IN" dirty="0"/>
          </a:p>
          <a:p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B31C98D-AFE4-4050-8BA2-625B0D574F7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05075"/>
            <a:ext cx="5183188" cy="3684588"/>
          </a:xfrm>
        </p:spPr>
      </p:pic>
    </p:spTree>
    <p:extLst>
      <p:ext uri="{BB962C8B-B14F-4D97-AF65-F5344CB8AC3E}">
        <p14:creationId xmlns:p14="http://schemas.microsoft.com/office/powerpoint/2010/main" val="1076332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36A6D-407C-4C9E-91D7-2915CDE8C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Plugboard</a:t>
            </a:r>
            <a:endParaRPr lang="en-IN" dirty="0"/>
          </a:p>
        </p:txBody>
      </p:sp>
      <p:pic>
        <p:nvPicPr>
          <p:cNvPr id="6" name="Content Placeholder 5" descr="A picture containing indoor, black, several&#10;&#10;Description automatically generated">
            <a:extLst>
              <a:ext uri="{FF2B5EF4-FFF2-40B4-BE49-F238E27FC236}">
                <a16:creationId xmlns:a16="http://schemas.microsoft.com/office/drawing/2014/main" id="{D9DBF08B-6EF5-42B5-A59B-FC455720327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81679"/>
            <a:ext cx="5181600" cy="3439230"/>
          </a:xfrm>
        </p:spPr>
      </p:pic>
      <p:pic>
        <p:nvPicPr>
          <p:cNvPr id="8" name="Content Placeholder 7" descr="A picture containing indoor&#10;&#10;Description automatically generated">
            <a:extLst>
              <a:ext uri="{FF2B5EF4-FFF2-40B4-BE49-F238E27FC236}">
                <a16:creationId xmlns:a16="http://schemas.microsoft.com/office/drawing/2014/main" id="{7E68694A-3497-487C-A952-09A387285B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72113"/>
            <a:ext cx="5181600" cy="3458361"/>
          </a:xfrm>
        </p:spPr>
      </p:pic>
    </p:spTree>
    <p:extLst>
      <p:ext uri="{BB962C8B-B14F-4D97-AF65-F5344CB8AC3E}">
        <p14:creationId xmlns:p14="http://schemas.microsoft.com/office/powerpoint/2010/main" val="4240424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E8F5C906B98AA4E8D26F66B80101842" ma:contentTypeVersion="0" ma:contentTypeDescription="Create a new document." ma:contentTypeScope="" ma:versionID="aadb5a5c8b70c3e8a596e3abf3d86da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967b7be50301903c78f9c39c6fd9a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C133483-E24D-4B3B-886B-40B8E50FE30D}"/>
</file>

<file path=customXml/itemProps2.xml><?xml version="1.0" encoding="utf-8"?>
<ds:datastoreItem xmlns:ds="http://schemas.openxmlformats.org/officeDocument/2006/customXml" ds:itemID="{CEC256CB-A769-42D2-A5B4-4EC29A5CD53E}"/>
</file>

<file path=customXml/itemProps3.xml><?xml version="1.0" encoding="utf-8"?>
<ds:datastoreItem xmlns:ds="http://schemas.openxmlformats.org/officeDocument/2006/customXml" ds:itemID="{43F754DD-D07D-4515-AD41-9E0F7DDB539A}"/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364</Words>
  <Application>Microsoft Office PowerPoint</Application>
  <PresentationFormat>Widescreen</PresentationFormat>
  <Paragraphs>53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rubik</vt:lpstr>
      <vt:lpstr>Office Theme</vt:lpstr>
      <vt:lpstr>Codebook Cipher</vt:lpstr>
      <vt:lpstr>Enigma machine</vt:lpstr>
      <vt:lpstr>Enigma Machine</vt:lpstr>
      <vt:lpstr>Rotors</vt:lpstr>
      <vt:lpstr>Rotor</vt:lpstr>
      <vt:lpstr>Reflector</vt:lpstr>
      <vt:lpstr>Plugboard</vt:lpstr>
      <vt:lpstr>Keyboard Mechanism</vt:lpstr>
      <vt:lpstr>Plugboard</vt:lpstr>
      <vt:lpstr>Full Circuit</vt:lpstr>
      <vt:lpstr>PowerPoint Presentation</vt:lpstr>
      <vt:lpstr>SIGABA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Codebook Cipher</dc:title>
  <dc:creator>Saurabh Shrivastava</dc:creator>
  <cp:lastModifiedBy>Saurabh Shrivastava</cp:lastModifiedBy>
  <cp:revision>11</cp:revision>
  <dcterms:created xsi:type="dcterms:W3CDTF">2022-02-03T16:30:29Z</dcterms:created>
  <dcterms:modified xsi:type="dcterms:W3CDTF">2022-02-04T03:54:35Z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0x0101000E8F5C906B98AA4E8D26F66B80101842</vt:lpwstr>
  </property>
</Properties>
</file>

<file path=docProps/thumbnail.jpeg>
</file>